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3" r:id="rId6"/>
    <p:sldId id="269" r:id="rId7"/>
    <p:sldId id="270" r:id="rId8"/>
    <p:sldId id="264" r:id="rId9"/>
    <p:sldId id="271" r:id="rId10"/>
    <p:sldId id="272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1" autoAdjust="0"/>
  </p:normalViewPr>
  <p:slideViewPr>
    <p:cSldViewPr snapToGrid="0" showGuides="1">
      <p:cViewPr varScale="1">
        <p:scale>
          <a:sx n="70" d="100"/>
          <a:sy n="70" d="100"/>
        </p:scale>
        <p:origin x="73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097377B-7A80-4695-9311-7480A96BA5C2}" type="datetime1">
              <a:rPr lang="ru-RU" smtClean="0"/>
              <a:pPr algn="r" rtl="0"/>
              <a:t>04.09.2023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AA1E4E1-DF6A-45D0-AB14-6A9A0B144578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0A3C37BE-C303-496D-B5CD-85F2937540F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522B8D-815E-429C-9EC2-505CEC215084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 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0E4BC3-C763-48AA-8280-ACE59646066A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D72474-459C-42C4-A0ED-A9AD89867D22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09.10.2016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 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8D2BC5-0E5D-4645-A815-DFCA1A04B5A6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с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 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  <p:pic>
        <p:nvPicPr>
          <p:cNvPr id="10" name="Рисунок 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9" name="Пояснительный текст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ru-RU" sz="1100" b="1" i="1" dirty="0">
                <a:latin typeface="Arial" pitchFamily="34" charset="0"/>
                <a:cs typeface="Arial" pitchFamily="34" charset="0"/>
              </a:rPr>
              <a:t>ПРИМЕЧАНИЕ</a:t>
            </a:r>
            <a:endParaRPr lang="ru-RU" sz="1200" b="1" i="1" dirty="0">
              <a:latin typeface="Arial" pitchFamily="34" charset="0"/>
              <a:cs typeface="Arial" pitchFamily="34" charset="0"/>
            </a:endParaRPr>
          </a:p>
          <a:p>
            <a:pPr rtl="0"/>
            <a:r>
              <a:rPr lang="ru-RU" sz="1200" i="1" dirty="0">
                <a:latin typeface="Arial" pitchFamily="34" charset="0"/>
                <a:cs typeface="Arial" pitchFamily="34" charset="0"/>
              </a:rPr>
              <a:t>Чтобы изменить изображение на этом слайде, выберите рисунок и удалите его. Затем нажмите значок "Рисунки" в заполнителе, чтобы вставить изображение.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 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Прямоугольник 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grpSp>
          <p:nvGrpSpPr>
            <p:cNvPr id="11" name="Группа 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F3049B1-F681-4AF5-B948-A3B940E9215A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71334-89C1-48F8-8089-E3D6AA3BB79C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DCDF3F-3D72-4F56-93A1-9DDD55AB6452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C11A32-C44A-4E32-8FFB-D057369B4F61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5ECC2E-6DAB-4717-9C53-38589639C202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C0002A-E6EF-4378-B5A3-22E20EA855B1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  <a:p>
            <a:pPr lvl="5" rtl="0"/>
            <a:r>
              <a:rPr lang="ru-RU" dirty="0"/>
              <a:t>Шестой уровень</a:t>
            </a:r>
          </a:p>
          <a:p>
            <a:pPr lvl="6" rtl="0"/>
            <a:r>
              <a:rPr lang="ru-RU" dirty="0"/>
              <a:t>Седьмой уровень</a:t>
            </a:r>
          </a:p>
          <a:p>
            <a:pPr lvl="7" rtl="0"/>
            <a:r>
              <a:rPr lang="ru-RU" dirty="0"/>
              <a:t>Восьмой уровень</a:t>
            </a:r>
          </a:p>
          <a:p>
            <a:pPr lvl="8" rtl="0"/>
            <a:r>
              <a:rPr lang="ru-RU" dirty="0"/>
              <a:t>Девятый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A42E0B6C-3F58-4527-A133-F91FB65EBC2F}" type="datetime1">
              <a:rPr lang="ru-RU" smtClean="0"/>
              <a:pPr/>
              <a:t>04.09.2023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Прямая соединительная линия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427705" cy="2219691"/>
          </a:xfrm>
        </p:spPr>
        <p:txBody>
          <a:bodyPr rtlCol="0" anchor="ctr"/>
          <a:lstStyle/>
          <a:p>
            <a:pPr rtl="0"/>
            <a:r>
              <a:rPr lang="ru-RU" dirty="0" smtClean="0"/>
              <a:t>Виноваты   звёзды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Джон Грин</a:t>
            </a:r>
            <a:endParaRPr lang="ru-RU" dirty="0"/>
          </a:p>
        </p:txBody>
      </p:sp>
      <p:pic>
        <p:nvPicPr>
          <p:cNvPr id="4" name="Рисунок 3" descr="Открытая книга на столе, размытые полки с книгами на заднем плане" title="Образец рисунка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900" y="76199"/>
            <a:ext cx="4108545" cy="1261281"/>
          </a:xfrm>
        </p:spPr>
        <p:txBody>
          <a:bodyPr rtlCol="0">
            <a:normAutofit/>
          </a:bodyPr>
          <a:lstStyle/>
          <a:p>
            <a:pPr rtl="0"/>
            <a:r>
              <a:rPr lang="ru-RU" sz="4800" dirty="0" smtClean="0"/>
              <a:t>Джон Грин</a:t>
            </a:r>
            <a:endParaRPr lang="ru-RU" sz="4800" dirty="0"/>
          </a:p>
        </p:txBody>
      </p:sp>
      <p:pic>
        <p:nvPicPr>
          <p:cNvPr id="1026" name="Picture 2" descr="https://i.pinimg.com/736x/e4/e0/5a/e4e05ac24c0d06d1dcd607e1e00aba3f--hank-green-looking-for-alas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72" y="1295339"/>
            <a:ext cx="4721900" cy="540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novelnovice.bookblog.io/wp-content/uploads/sites/210/2014/05/tfios-johngreen1.jpg?w=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815" y="76199"/>
            <a:ext cx="6396719" cy="408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gannett-cdn.com/presto/2018/12/10/PIND/d872c7b7-8608-4e0d-ba24-29a6857aa402-JOHNGREENWFYI_1.jpg?crop=1474,829,x0,y0&amp;width=1474&amp;height=829&amp;format=pjpg&amp;auto=web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157" y="4257880"/>
            <a:ext cx="4348800" cy="244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kino-teatr.ru/acter/album/561431/111516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906" y="3134421"/>
            <a:ext cx="3651301" cy="356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Хейзел Ланкастер</a:t>
            </a:r>
            <a:endParaRPr lang="ru-RU" sz="4800" dirty="0"/>
          </a:p>
        </p:txBody>
      </p:sp>
      <p:sp>
        <p:nvSpPr>
          <p:cNvPr id="3" name="AutoShape 2" descr="https://pbs.twimg.com/profile_images/482146358598860800/noRwHI8t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s://pbs.twimg.com/profile_images/482146358598860800/noRwHI8t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360078"/>
            <a:ext cx="4535755" cy="4535755"/>
          </a:xfrm>
          <a:prstGeom prst="rect">
            <a:avLst/>
          </a:prstGeom>
        </p:spPr>
      </p:pic>
      <p:sp>
        <p:nvSpPr>
          <p:cNvPr id="13" name="AutoShape 6" descr="https://kartinki.cc/files/img/post/4213/vinovaty-zvezdy-32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22" y="210118"/>
            <a:ext cx="5609085" cy="37319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489" y="2745503"/>
            <a:ext cx="4010270" cy="40102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291" y="3616335"/>
            <a:ext cx="5459105" cy="29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5844" y="117143"/>
            <a:ext cx="9980682" cy="1096962"/>
          </a:xfrm>
        </p:spPr>
        <p:txBody>
          <a:bodyPr>
            <a:normAutofit/>
          </a:bodyPr>
          <a:lstStyle/>
          <a:p>
            <a:r>
              <a:rPr lang="ru-RU" sz="4800" dirty="0" err="1" smtClean="0"/>
              <a:t>Огастус</a:t>
            </a:r>
            <a:r>
              <a:rPr lang="ru-RU" sz="4800" dirty="0" smtClean="0"/>
              <a:t> </a:t>
            </a:r>
            <a:r>
              <a:rPr lang="ru-RU" sz="4800" dirty="0" err="1" smtClean="0"/>
              <a:t>Уотерс</a:t>
            </a:r>
            <a:endParaRPr lang="ru-RU" sz="4800" dirty="0"/>
          </a:p>
        </p:txBody>
      </p:sp>
      <p:pic>
        <p:nvPicPr>
          <p:cNvPr id="3076" name="Picture 4" descr="https://www.indiewire.com/wp-content/uploads/2016/06/ansel-elgort-fault-in-our-sta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44" y="232012"/>
            <a:ext cx="6308296" cy="35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https://imgix.ranker.com/user_node_img/50072/1001421835/original/he-has-an-edm-alter-ego-named-_ansolo_-photo-u1?auto=format&amp;q=60&amp;fit=crop&amp;fm=pjpg&amp;dpr=2&amp;w=65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8" descr="https://imgix.ranker.com/user_node_img/50072/1001421835/original/he-has-an-edm-alter-ego-named-_ansolo_-photo-u1?auto=format&amp;q=60&amp;fit=crop&amp;fm=pjpg&amp;dpr=2&amp;w=65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10" descr="https://imgix.ranker.com/user_node_img/50072/1001421835/original/he-has-an-edm-alter-ego-named-_ansolo_-photo-u1?auto=format&amp;q=60&amp;fit=crop&amp;fm=pjpg&amp;dpr=2&amp;w=650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12" descr="https://imgix.ranker.com/user_node_img/50072/1001421835/original/he-has-an-edm-alter-ego-named-_ansolo_-photo-u1?auto=format&amp;q=60&amp;fit=crop&amp;fm=pjpg&amp;dpr=2&amp;w=650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6" name="Picture 14" descr="https://sun9-65.userapi.com/impf/8AGhv6FeB1nkHdnkotni1H8dJQXRu5nqhWSjnA/NWAoetom1dA.jpg?size=1280x693&amp;quality=96&amp;sign=dad0171fde2a58f881584158e49b0523&amp;c_uniq_tag=vkKAh1dQ33eU969pdkZwKv8jrs_wBsi7G7cWZ1MHUZg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747" y="3415431"/>
            <a:ext cx="5936376" cy="321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i.pinimg.com/originals/d1/1f/83/d11f83ec5496cf7e170894897f04ea2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" b="8180"/>
          <a:stretch/>
        </p:blipFill>
        <p:spPr bwMode="auto">
          <a:xfrm>
            <a:off x="8680471" y="3132683"/>
            <a:ext cx="3104747" cy="369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9806" r="6024"/>
          <a:stretch/>
        </p:blipFill>
        <p:spPr>
          <a:xfrm>
            <a:off x="264757" y="1310185"/>
            <a:ext cx="5192254" cy="46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7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.buzzfeed.com/store-an-image-prod-us-east-1/MCnmfIoOu.png?output-format=jpg&amp;output-quality=au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6" y="109182"/>
            <a:ext cx="6967986" cy="37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foxtime.ru/wp-content/uploads/2021/08/4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365" y="450375"/>
            <a:ext cx="4738614" cy="356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frazy.su/wp-content/uploads/2018/10/post_5ba904c90e6bc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" t="6858" r="219" b="16192"/>
          <a:stretch/>
        </p:blipFill>
        <p:spPr bwMode="auto">
          <a:xfrm>
            <a:off x="5150368" y="3261815"/>
            <a:ext cx="6345408" cy="33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i.pinimg.com/736x/04/1d/df/041ddf0c6b712ad3f3e0496bd5345ec3--good-life-hazel-and-august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05" y="2674961"/>
            <a:ext cx="4031471" cy="40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900" y="76199"/>
            <a:ext cx="10195446" cy="1220337"/>
          </a:xfrm>
        </p:spPr>
        <p:txBody>
          <a:bodyPr>
            <a:normAutofit/>
          </a:bodyPr>
          <a:lstStyle/>
          <a:p>
            <a:r>
              <a:rPr lang="ru-RU" sz="4800" dirty="0" smtClean="0"/>
              <a:t>Питер </a:t>
            </a:r>
            <a:r>
              <a:rPr lang="ru-RU" sz="4800" dirty="0" err="1" smtClean="0"/>
              <a:t>ван</a:t>
            </a:r>
            <a:r>
              <a:rPr lang="ru-RU" sz="4800" dirty="0" smtClean="0"/>
              <a:t> </a:t>
            </a:r>
            <a:r>
              <a:rPr lang="ru-RU" sz="4800" dirty="0" err="1" smtClean="0"/>
              <a:t>Хутен</a:t>
            </a:r>
            <a:endParaRPr lang="ru-RU" sz="4800" dirty="0"/>
          </a:p>
        </p:txBody>
      </p:sp>
      <p:pic>
        <p:nvPicPr>
          <p:cNvPr id="5122" name="Picture 2" descr="https://irecommend.ru/sites/default/files/imagecache/copyright1/user-images/318331/1lDQzoiAULBcfo6o9pVCy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37" y="225639"/>
            <a:ext cx="6137843" cy="330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iki.briefly.ru/images/8/81/%D0%9F%D0%B8%D1%82%D0%B5%D1%80_%D0%B2%D0%B0%D0%BD_%D0%A5%D1%83%D1%82%D0%B5%D0%BD_%28%D0%93%D1%80%D0%B8%D0%BD%29.jpg?202106161412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1" y="1405717"/>
            <a:ext cx="5508246" cy="525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un6-22.userapi.com/c631930/v631930613/10052/MTvLp6iJ6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850" y="3026896"/>
            <a:ext cx="6192152" cy="34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2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vatars.mds.yandex.net/i?id=97ce2b7886315a5cb693c3f08869ef0e_l-6002742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2" y="221024"/>
            <a:ext cx="3712191" cy="58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is1-ssl.mzstatic.com/image/thumb/Video114/v4/f9/d1/5f/f9d15f01-e93f-867d-b4b6-8773f842c914/875452011-RU-AMP_SF.lsr/1200x6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947" y="2221090"/>
            <a:ext cx="7864142" cy="442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sun9-15.userapi.com/impf/c845120/v845120145/2028b2/ldhyuDaxHKo.jpg?size=289x95&amp;quality=96&amp;sign=c96fe2fd5287e1561fdd368d77c608f4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3798">
            <a:off x="5458987" y="244247"/>
            <a:ext cx="5156060" cy="16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65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аучная литература 16 х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62_TF03431380" id="{C5372053-071F-4A30-B713-CAC0FBBF8602}" vid="{47BF81C2-3D26-44B6-92D3-BB3940A76306}"/>
    </a:ext>
  </a:extLst>
</a:theme>
</file>

<file path=ppt/theme/theme2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dcmitype/"/>
    <ds:schemaRef ds:uri="4873beb7-5857-4685-be1f-d57550cc96cc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Учебная презентация, макет с лентами и полосками (широкоэкранный формат)</Template>
  <TotalTime>0</TotalTime>
  <Words>13</Words>
  <Application>Microsoft Office PowerPoint</Application>
  <PresentationFormat>Широкоэкранный</PresentationFormat>
  <Paragraphs>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Euphemia</vt:lpstr>
      <vt:lpstr>Plantagenet Cherokee</vt:lpstr>
      <vt:lpstr>Wingdings</vt:lpstr>
      <vt:lpstr>Научная литература 16 х 9</vt:lpstr>
      <vt:lpstr>Виноваты   звёзды</vt:lpstr>
      <vt:lpstr>Джон Грин</vt:lpstr>
      <vt:lpstr>Хейзел Ланкастер</vt:lpstr>
      <vt:lpstr>Огастус Уотерс</vt:lpstr>
      <vt:lpstr>Презентация PowerPoint</vt:lpstr>
      <vt:lpstr>Питер ван Хутен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2023-09-04T18:42:59Z</dcterms:created>
  <dcterms:modified xsi:type="dcterms:W3CDTF">2023-09-04T19:51:17Z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